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829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4/9/20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4/9/20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 in 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8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1365" y="343095"/>
            <a:ext cx="7750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Herculanum"/>
                <a:cs typeface="Herculanum"/>
              </a:rPr>
              <a:t>Nature inspired Artwork</a:t>
            </a:r>
            <a:endParaRPr lang="en-US" sz="4400" b="1" dirty="0">
              <a:latin typeface="Herculanum"/>
              <a:cs typeface="Herculan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18" y="2671885"/>
            <a:ext cx="120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Drawings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8" y="3344740"/>
            <a:ext cx="2267945" cy="3122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743" y="1663310"/>
            <a:ext cx="3706789" cy="3706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844" y="2380562"/>
            <a:ext cx="2393702" cy="32482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83659" y="6282951"/>
            <a:ext cx="3129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Leslie Carol </a:t>
            </a:r>
            <a:r>
              <a:rPr lang="en-US" b="1" dirty="0" smtClean="0"/>
              <a:t>Berge inspired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8378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695" y="197170"/>
            <a:ext cx="1830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Colored Pencil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8" y="681979"/>
            <a:ext cx="2495990" cy="3362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924" b="14814"/>
          <a:stretch/>
        </p:blipFill>
        <p:spPr>
          <a:xfrm>
            <a:off x="180878" y="4265832"/>
            <a:ext cx="5051824" cy="2298211"/>
          </a:xfrm>
          <a:prstGeom prst="rect">
            <a:avLst/>
          </a:prstGeom>
        </p:spPr>
      </p:pic>
      <p:pic>
        <p:nvPicPr>
          <p:cNvPr id="6" name="Picture 5" descr="images-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13" y="952419"/>
            <a:ext cx="5667476" cy="309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092" y="4265832"/>
            <a:ext cx="2484640" cy="2419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3129" y="470330"/>
            <a:ext cx="259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Judith Crown Inspired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380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584" y="239708"/>
            <a:ext cx="141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Watercolor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4" y="1293483"/>
            <a:ext cx="4509097" cy="2400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31" y="3694431"/>
            <a:ext cx="4003223" cy="2797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906" y="424374"/>
            <a:ext cx="3195212" cy="2976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681" y="3735366"/>
            <a:ext cx="4099440" cy="2756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937" y="831370"/>
            <a:ext cx="274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Claude Monet inspired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32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52" y="339629"/>
            <a:ext cx="137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Design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38" y="2892914"/>
            <a:ext cx="2742007" cy="3718162"/>
          </a:xfrm>
          <a:prstGeom prst="rect">
            <a:avLst/>
          </a:prstGeom>
        </p:spPr>
      </p:pic>
      <p:pic>
        <p:nvPicPr>
          <p:cNvPr id="6" name="Picture 5" descr="Erzsébet Szilajka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2" y="3315827"/>
            <a:ext cx="2331544" cy="3295249"/>
          </a:xfrm>
          <a:prstGeom prst="rect">
            <a:avLst/>
          </a:prstGeom>
        </p:spPr>
      </p:pic>
      <p:pic>
        <p:nvPicPr>
          <p:cNvPr id="8" name="Picture 7" descr="images-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23" y="383963"/>
            <a:ext cx="33274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58" y="501545"/>
            <a:ext cx="2952815" cy="2214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909" y="2892914"/>
            <a:ext cx="2526064" cy="37890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852" y="2163517"/>
            <a:ext cx="197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Andy Goldsworthy </a:t>
            </a:r>
            <a:r>
              <a:rPr lang="en-US" dirty="0" smtClean="0"/>
              <a:t>inspired 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1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89" y="347921"/>
            <a:ext cx="160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creative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7292" y="975935"/>
            <a:ext cx="7478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Show me your inner ARTIST! Get Creative!!! Use your imagination! Use non-traditional mediums or use a combination!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3745879"/>
            <a:ext cx="2844800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46255" y="3792746"/>
            <a:ext cx="3212152" cy="240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3" y="3391227"/>
            <a:ext cx="2216740" cy="321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52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158</TotalTime>
  <Words>57</Words>
  <Application>Microsoft Macintosh PowerPoint</Application>
  <PresentationFormat>On-screen Show (4:3)</PresentationFormat>
  <Paragraphs>13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Apothecary</vt:lpstr>
      <vt:lpstr>Art in Nature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in Nature</dc:title>
  <dc:creator>Stephen</dc:creator>
  <cp:lastModifiedBy>Stephen</cp:lastModifiedBy>
  <cp:revision>7</cp:revision>
  <dcterms:created xsi:type="dcterms:W3CDTF">2020-04-09T23:59:07Z</dcterms:created>
  <dcterms:modified xsi:type="dcterms:W3CDTF">2020-04-10T02:37:31Z</dcterms:modified>
</cp:coreProperties>
</file>